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mp3" ContentType="audio/unknown"/>
  <Default Extension="jpeg" ContentType="image/jpeg"/>
  <Default Extension="mp4" ContentType="video/unknown"/>
  <Default Extension="rels" ContentType="application/vnd.openxmlformats-package.relationships+xml"/>
  <Default Extension="m4a" ContentType="audi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83" r:id="rId4"/>
    <p:sldId id="266" r:id="rId5"/>
    <p:sldId id="259" r:id="rId6"/>
    <p:sldId id="274" r:id="rId7"/>
    <p:sldId id="290" r:id="rId8"/>
    <p:sldId id="273" r:id="rId9"/>
    <p:sldId id="261" r:id="rId10"/>
    <p:sldId id="267" r:id="rId11"/>
    <p:sldId id="285" r:id="rId12"/>
    <p:sldId id="278" r:id="rId13"/>
    <p:sldId id="272" r:id="rId14"/>
    <p:sldId id="268" r:id="rId15"/>
    <p:sldId id="269" r:id="rId16"/>
    <p:sldId id="277" r:id="rId17"/>
    <p:sldId id="286" r:id="rId18"/>
    <p:sldId id="271" r:id="rId19"/>
    <p:sldId id="288" r:id="rId20"/>
    <p:sldId id="287" r:id="rId21"/>
    <p:sldId id="262" r:id="rId22"/>
    <p:sldId id="258" r:id="rId23"/>
    <p:sldId id="263" r:id="rId24"/>
    <p:sldId id="281" r:id="rId25"/>
    <p:sldId id="279" r:id="rId26"/>
    <p:sldId id="280" r:id="rId27"/>
    <p:sldId id="270" r:id="rId28"/>
    <p:sldId id="275" r:id="rId29"/>
    <p:sldId id="276" r:id="rId30"/>
    <p:sldId id="282" r:id="rId31"/>
    <p:sldId id="284" r:id="rId32"/>
    <p:sldId id="289" r:id="rId33"/>
    <p:sldId id="264" r:id="rId34"/>
    <p:sldId id="265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936" y="-1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3870F-D626-5847-B45B-191246A9739E}" type="datetimeFigureOut">
              <a:rPr lang="it-IT" smtClean="0"/>
              <a:t>13/10/23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88ABEC-6BAD-E748-B0E1-2A35660D54AE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7014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8ABEC-6BAD-E748-B0E1-2A35660D54AE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0040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8ABEC-6BAD-E748-B0E1-2A35660D54AE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1713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8ABEC-6BAD-E748-B0E1-2A35660D54AE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2373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8ABEC-6BAD-E748-B0E1-2A35660D54AE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9722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8ABEC-6BAD-E748-B0E1-2A35660D54AE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3425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8ABEC-6BAD-E748-B0E1-2A35660D54AE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7444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8ABEC-6BAD-E748-B0E1-2A35660D54AE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55996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8ABEC-6BAD-E748-B0E1-2A35660D54AE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32099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misurarsi con il cambiamento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8ABEC-6BAD-E748-B0E1-2A35660D54AE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8726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8ABEC-6BAD-E748-B0E1-2A35660D54AE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10551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vaca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8ABEC-6BAD-E748-B0E1-2A35660D54AE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9268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8ABEC-6BAD-E748-B0E1-2A35660D54AE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41120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8ABEC-6BAD-E748-B0E1-2A35660D54AE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00141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8ABEC-6BAD-E748-B0E1-2A35660D54AE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22722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8ABEC-6BAD-E748-B0E1-2A35660D54AE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42023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8ABEC-6BAD-E748-B0E1-2A35660D54AE}" type="slidenum">
              <a:rPr lang="it-IT" smtClean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56149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8ABEC-6BAD-E748-B0E1-2A35660D54AE}" type="slidenum">
              <a:rPr lang="it-IT" smtClean="0"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68271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88ABEC-6BAD-E748-B0E1-2A35660D54AE}" type="slidenum">
              <a:rPr lang="it-IT" smtClean="0"/>
              <a:t>32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5417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13/10/23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13/10/23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13/10/23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13/10/23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13/10/23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13/10/23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13/10/23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13/10/23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13/10/23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13/10/23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13/10/23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13/10/23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jpg"/><Relationship Id="rId6" Type="http://schemas.openxmlformats.org/officeDocument/2006/relationships/image" Target="../media/image2.png"/><Relationship Id="rId1" Type="http://schemas.microsoft.com/office/2007/relationships/media" Target="../media/media1.m4a"/><Relationship Id="rId2" Type="http://schemas.openxmlformats.org/officeDocument/2006/relationships/audio" Target="../media/media1.m4a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2.xml"/><Relationship Id="rId5" Type="http://schemas.openxmlformats.org/officeDocument/2006/relationships/image" Target="../media/image3.jpeg"/><Relationship Id="rId6" Type="http://schemas.openxmlformats.org/officeDocument/2006/relationships/image" Target="../media/image2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4.jpe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1" Type="http://schemas.microsoft.com/office/2007/relationships/media" Target="../media/media3.mp3"/><Relationship Id="rId2" Type="http://schemas.openxmlformats.org/officeDocument/2006/relationships/audio" Target="../media/media3.mp3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6.jpg"/><Relationship Id="rId6" Type="http://schemas.openxmlformats.org/officeDocument/2006/relationships/image" Target="../media/image2.png"/><Relationship Id="rId7" Type="http://schemas.openxmlformats.org/officeDocument/2006/relationships/image" Target="../media/image7.jpeg"/><Relationship Id="rId1" Type="http://schemas.microsoft.com/office/2007/relationships/media" Target="../media/media4.mp3"/><Relationship Id="rId2" Type="http://schemas.openxmlformats.org/officeDocument/2006/relationships/audio" Target="../media/media4.mp3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5.xml"/><Relationship Id="rId5" Type="http://schemas.openxmlformats.org/officeDocument/2006/relationships/image" Target="../media/image8.jpeg"/><Relationship Id="rId6" Type="http://schemas.openxmlformats.org/officeDocument/2006/relationships/image" Target="../media/image2.png"/><Relationship Id="rId1" Type="http://schemas.microsoft.com/office/2007/relationships/media" Target="../media/media5.mp3"/><Relationship Id="rId2" Type="http://schemas.openxmlformats.org/officeDocument/2006/relationships/audio" Target="../media/media5.mp3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6.xml"/><Relationship Id="rId5" Type="http://schemas.openxmlformats.org/officeDocument/2006/relationships/image" Target="../media/image6.jpg"/><Relationship Id="rId6" Type="http://schemas.openxmlformats.org/officeDocument/2006/relationships/image" Target="../media/image9.png"/><Relationship Id="rId7" Type="http://schemas.openxmlformats.org/officeDocument/2006/relationships/image" Target="../media/image2.png"/><Relationship Id="rId1" Type="http://schemas.microsoft.com/office/2007/relationships/media" Target="../media/media6.mp3"/><Relationship Id="rId2" Type="http://schemas.openxmlformats.org/officeDocument/2006/relationships/audio" Target="../media/media6.mp3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7.xml"/><Relationship Id="rId5" Type="http://schemas.openxmlformats.org/officeDocument/2006/relationships/image" Target="../media/image2.png"/><Relationship Id="rId1" Type="http://schemas.microsoft.com/office/2007/relationships/media" Target="../media/media7.mp3"/><Relationship Id="rId2" Type="http://schemas.openxmlformats.org/officeDocument/2006/relationships/audio" Target="../media/media7.mp3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10.jpeg"/><Relationship Id="rId5" Type="http://schemas.openxmlformats.org/officeDocument/2006/relationships/image" Target="../media/image2.png"/><Relationship Id="rId1" Type="http://schemas.microsoft.com/office/2007/relationships/media" Target="../media/media8.mp3"/><Relationship Id="rId2" Type="http://schemas.openxmlformats.org/officeDocument/2006/relationships/audio" Target="../media/media8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11.jpg"/><Relationship Id="rId5" Type="http://schemas.openxmlformats.org/officeDocument/2006/relationships/image" Target="../media/image2.png"/><Relationship Id="rId1" Type="http://schemas.microsoft.com/office/2007/relationships/media" Target="../media/media9.mp3"/><Relationship Id="rId2" Type="http://schemas.openxmlformats.org/officeDocument/2006/relationships/audio" Target="../media/media9.mp3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8.xml"/><Relationship Id="rId5" Type="http://schemas.openxmlformats.org/officeDocument/2006/relationships/image" Target="../media/image12.jpg"/><Relationship Id="rId6" Type="http://schemas.openxmlformats.org/officeDocument/2006/relationships/image" Target="../media/image13.jpeg"/><Relationship Id="rId7" Type="http://schemas.openxmlformats.org/officeDocument/2006/relationships/image" Target="../media/image2.png"/><Relationship Id="rId1" Type="http://schemas.microsoft.com/office/2007/relationships/media" Target="../media/media10.mp3"/><Relationship Id="rId2" Type="http://schemas.openxmlformats.org/officeDocument/2006/relationships/audio" Target="../media/media10.mp3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9.xml"/><Relationship Id="rId5" Type="http://schemas.openxmlformats.org/officeDocument/2006/relationships/image" Target="../media/image14.jpeg"/><Relationship Id="rId6" Type="http://schemas.openxmlformats.org/officeDocument/2006/relationships/image" Target="../media/image15.jpeg"/><Relationship Id="rId7" Type="http://schemas.openxmlformats.org/officeDocument/2006/relationships/image" Target="../media/image16.jpeg"/><Relationship Id="rId8" Type="http://schemas.openxmlformats.org/officeDocument/2006/relationships/image" Target="../media/image17.jpeg"/><Relationship Id="rId9" Type="http://schemas.openxmlformats.org/officeDocument/2006/relationships/image" Target="../media/image18.jpeg"/><Relationship Id="rId10" Type="http://schemas.openxmlformats.org/officeDocument/2006/relationships/image" Target="../media/image2.png"/><Relationship Id="rId1" Type="http://schemas.microsoft.com/office/2007/relationships/media" Target="../media/media11.mp3"/><Relationship Id="rId2" Type="http://schemas.openxmlformats.org/officeDocument/2006/relationships/audio" Target="../media/media11.mp3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19.jpeg"/><Relationship Id="rId5" Type="http://schemas.openxmlformats.org/officeDocument/2006/relationships/image" Target="../media/image20.jpeg"/><Relationship Id="rId6" Type="http://schemas.openxmlformats.org/officeDocument/2006/relationships/image" Target="../media/image2.png"/><Relationship Id="rId1" Type="http://schemas.microsoft.com/office/2007/relationships/media" Target="../media/media12.mp3"/><Relationship Id="rId2" Type="http://schemas.openxmlformats.org/officeDocument/2006/relationships/audio" Target="../media/media12.mp3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1.jpg"/><Relationship Id="rId5" Type="http://schemas.openxmlformats.org/officeDocument/2006/relationships/image" Target="../media/image22.jpeg"/><Relationship Id="rId6" Type="http://schemas.openxmlformats.org/officeDocument/2006/relationships/image" Target="../media/image23.jpeg"/><Relationship Id="rId7" Type="http://schemas.openxmlformats.org/officeDocument/2006/relationships/image" Target="../media/image2.png"/><Relationship Id="rId1" Type="http://schemas.microsoft.com/office/2007/relationships/media" Target="../media/media13.mp3"/><Relationship Id="rId2" Type="http://schemas.openxmlformats.org/officeDocument/2006/relationships/audio" Target="../media/media13.mp3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4.png"/><Relationship Id="rId5" Type="http://schemas.openxmlformats.org/officeDocument/2006/relationships/image" Target="../media/image25.jpeg"/><Relationship Id="rId6" Type="http://schemas.openxmlformats.org/officeDocument/2006/relationships/image" Target="../media/image26.jpeg"/><Relationship Id="rId7" Type="http://schemas.openxmlformats.org/officeDocument/2006/relationships/image" Target="../media/image27.jpeg"/><Relationship Id="rId8" Type="http://schemas.openxmlformats.org/officeDocument/2006/relationships/image" Target="../media/image2.png"/><Relationship Id="rId1" Type="http://schemas.microsoft.com/office/2007/relationships/media" Target="../media/media14.mp3"/><Relationship Id="rId2" Type="http://schemas.openxmlformats.org/officeDocument/2006/relationships/audio" Target="../media/media14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8.jpeg"/><Relationship Id="rId5" Type="http://schemas.openxmlformats.org/officeDocument/2006/relationships/image" Target="../media/image29.jpeg"/><Relationship Id="rId6" Type="http://schemas.openxmlformats.org/officeDocument/2006/relationships/image" Target="../media/image30.jpeg"/><Relationship Id="rId7" Type="http://schemas.openxmlformats.org/officeDocument/2006/relationships/image" Target="../media/image31.jpeg"/><Relationship Id="rId8" Type="http://schemas.openxmlformats.org/officeDocument/2006/relationships/image" Target="../media/image2.png"/><Relationship Id="rId1" Type="http://schemas.microsoft.com/office/2007/relationships/media" Target="../media/media15.mp3"/><Relationship Id="rId2" Type="http://schemas.openxmlformats.org/officeDocument/2006/relationships/audio" Target="../media/media15.mp3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32.jpeg"/><Relationship Id="rId5" Type="http://schemas.openxmlformats.org/officeDocument/2006/relationships/image" Target="../media/image33.jpeg"/><Relationship Id="rId6" Type="http://schemas.openxmlformats.org/officeDocument/2006/relationships/image" Target="../media/image2.png"/><Relationship Id="rId7" Type="http://schemas.openxmlformats.org/officeDocument/2006/relationships/image" Target="../media/image34.jpg"/><Relationship Id="rId1" Type="http://schemas.microsoft.com/office/2007/relationships/media" Target="../media/media16.mp3"/><Relationship Id="rId2" Type="http://schemas.openxmlformats.org/officeDocument/2006/relationships/audio" Target="../media/media16.mp3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35.JPG"/><Relationship Id="rId5" Type="http://schemas.openxmlformats.org/officeDocument/2006/relationships/image" Target="../media/image36.JPG"/><Relationship Id="rId6" Type="http://schemas.openxmlformats.org/officeDocument/2006/relationships/image" Target="../media/image2.png"/><Relationship Id="rId1" Type="http://schemas.microsoft.com/office/2007/relationships/media" Target="../media/media17.mp3"/><Relationship Id="rId2" Type="http://schemas.openxmlformats.org/officeDocument/2006/relationships/audio" Target="../media/media17.mp3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0.xml"/><Relationship Id="rId5" Type="http://schemas.openxmlformats.org/officeDocument/2006/relationships/image" Target="../media/image37.JPG"/><Relationship Id="rId6" Type="http://schemas.openxmlformats.org/officeDocument/2006/relationships/image" Target="../media/image38.jpeg"/><Relationship Id="rId7" Type="http://schemas.openxmlformats.org/officeDocument/2006/relationships/image" Target="../media/image2.png"/><Relationship Id="rId1" Type="http://schemas.microsoft.com/office/2007/relationships/media" Target="../media/media18.mp3"/><Relationship Id="rId2" Type="http://schemas.openxmlformats.org/officeDocument/2006/relationships/audio" Target="../media/media18.mp3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1.xml"/><Relationship Id="rId5" Type="http://schemas.openxmlformats.org/officeDocument/2006/relationships/image" Target="../media/image39.jpeg"/><Relationship Id="rId6" Type="http://schemas.openxmlformats.org/officeDocument/2006/relationships/image" Target="../media/image40.jpeg"/><Relationship Id="rId7" Type="http://schemas.openxmlformats.org/officeDocument/2006/relationships/image" Target="../media/image41.jpeg"/><Relationship Id="rId8" Type="http://schemas.openxmlformats.org/officeDocument/2006/relationships/image" Target="../media/image42.jpeg"/><Relationship Id="rId9" Type="http://schemas.openxmlformats.org/officeDocument/2006/relationships/image" Target="../media/image2.png"/><Relationship Id="rId1" Type="http://schemas.microsoft.com/office/2007/relationships/media" Target="../media/media19.mp3"/><Relationship Id="rId2" Type="http://schemas.openxmlformats.org/officeDocument/2006/relationships/audio" Target="../media/media19.mp3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43.jpeg"/><Relationship Id="rId5" Type="http://schemas.openxmlformats.org/officeDocument/2006/relationships/image" Target="../media/image44.jpeg"/><Relationship Id="rId6" Type="http://schemas.openxmlformats.org/officeDocument/2006/relationships/image" Target="../media/image45.jpeg"/><Relationship Id="rId7" Type="http://schemas.openxmlformats.org/officeDocument/2006/relationships/image" Target="../media/image46.jpeg"/><Relationship Id="rId8" Type="http://schemas.openxmlformats.org/officeDocument/2006/relationships/image" Target="../media/image2.png"/><Relationship Id="rId1" Type="http://schemas.microsoft.com/office/2007/relationships/media" Target="../media/media20.mp3"/><Relationship Id="rId2" Type="http://schemas.openxmlformats.org/officeDocument/2006/relationships/audio" Target="../media/media20.mp3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47.jpg"/><Relationship Id="rId5" Type="http://schemas.openxmlformats.org/officeDocument/2006/relationships/image" Target="../media/image2.png"/><Relationship Id="rId1" Type="http://schemas.microsoft.com/office/2007/relationships/media" Target="../media/media21.mp3"/><Relationship Id="rId2" Type="http://schemas.openxmlformats.org/officeDocument/2006/relationships/audio" Target="../media/media21.mp3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48.jpg"/><Relationship Id="rId5" Type="http://schemas.openxmlformats.org/officeDocument/2006/relationships/image" Target="../media/image49.jpeg"/><Relationship Id="rId6" Type="http://schemas.openxmlformats.org/officeDocument/2006/relationships/image" Target="../media/image2.png"/><Relationship Id="rId1" Type="http://schemas.microsoft.com/office/2007/relationships/media" Target="../media/media22.mp3"/><Relationship Id="rId2" Type="http://schemas.openxmlformats.org/officeDocument/2006/relationships/audio" Target="../media/media22.mp3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50.jpg"/><Relationship Id="rId5" Type="http://schemas.openxmlformats.org/officeDocument/2006/relationships/image" Target="../media/image2.png"/><Relationship Id="rId1" Type="http://schemas.microsoft.com/office/2007/relationships/media" Target="../media/media23.mp3"/><Relationship Id="rId2" Type="http://schemas.openxmlformats.org/officeDocument/2006/relationships/audio" Target="../media/media23.mp3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51.jpeg"/><Relationship Id="rId5" Type="http://schemas.openxmlformats.org/officeDocument/2006/relationships/image" Target="../media/image52.jpeg"/><Relationship Id="rId6" Type="http://schemas.openxmlformats.org/officeDocument/2006/relationships/image" Target="../media/image53.jpeg"/><Relationship Id="rId7" Type="http://schemas.openxmlformats.org/officeDocument/2006/relationships/image" Target="../media/image2.png"/><Relationship Id="rId1" Type="http://schemas.microsoft.com/office/2007/relationships/media" Target="../media/media24.mp3"/><Relationship Id="rId2" Type="http://schemas.openxmlformats.org/officeDocument/2006/relationships/audio" Target="../media/media24.mp3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2.xml"/><Relationship Id="rId5" Type="http://schemas.openxmlformats.org/officeDocument/2006/relationships/image" Target="../media/image54.jpeg"/><Relationship Id="rId6" Type="http://schemas.openxmlformats.org/officeDocument/2006/relationships/image" Target="../media/image2.png"/><Relationship Id="rId1" Type="http://schemas.microsoft.com/office/2007/relationships/media" Target="../media/media25.mp3"/><Relationship Id="rId2" Type="http://schemas.openxmlformats.org/officeDocument/2006/relationships/audio" Target="../media/media25.mp3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3.xml"/><Relationship Id="rId5" Type="http://schemas.openxmlformats.org/officeDocument/2006/relationships/image" Target="../media/image55.png"/><Relationship Id="rId6" Type="http://schemas.openxmlformats.org/officeDocument/2006/relationships/image" Target="../media/image56.png"/><Relationship Id="rId7" Type="http://schemas.openxmlformats.org/officeDocument/2006/relationships/image" Target="../media/image57.png"/><Relationship Id="rId8" Type="http://schemas.openxmlformats.org/officeDocument/2006/relationships/image" Target="../media/image2.png"/><Relationship Id="rId1" Type="http://schemas.microsoft.com/office/2007/relationships/media" Target="../media/media26.mp3"/><Relationship Id="rId2" Type="http://schemas.openxmlformats.org/officeDocument/2006/relationships/audio" Target="../media/media26.mp3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4.xml"/><Relationship Id="rId5" Type="http://schemas.openxmlformats.org/officeDocument/2006/relationships/image" Target="../media/image58.jpeg"/><Relationship Id="rId6" Type="http://schemas.openxmlformats.org/officeDocument/2006/relationships/image" Target="../media/image59.jpeg"/><Relationship Id="rId7" Type="http://schemas.openxmlformats.org/officeDocument/2006/relationships/image" Target="../media/image60.jpg"/><Relationship Id="rId8" Type="http://schemas.openxmlformats.org/officeDocument/2006/relationships/image" Target="../media/image2.png"/><Relationship Id="rId1" Type="http://schemas.microsoft.com/office/2007/relationships/media" Target="../media/media27.mp3"/><Relationship Id="rId2" Type="http://schemas.openxmlformats.org/officeDocument/2006/relationships/audio" Target="../media/media27.mp3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5.xml"/><Relationship Id="rId5" Type="http://schemas.openxmlformats.org/officeDocument/2006/relationships/image" Target="../media/image61.png"/><Relationship Id="rId6" Type="http://schemas.openxmlformats.org/officeDocument/2006/relationships/image" Target="../media/image62.jpg"/><Relationship Id="rId7" Type="http://schemas.openxmlformats.org/officeDocument/2006/relationships/image" Target="../media/image2.png"/><Relationship Id="rId1" Type="http://schemas.microsoft.com/office/2007/relationships/media" Target="../media/media28.mp3"/><Relationship Id="rId2" Type="http://schemas.openxmlformats.org/officeDocument/2006/relationships/audio" Target="../media/media28.mp3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6.xml"/><Relationship Id="rId5" Type="http://schemas.openxmlformats.org/officeDocument/2006/relationships/image" Target="../media/image63.JPG"/><Relationship Id="rId6" Type="http://schemas.openxmlformats.org/officeDocument/2006/relationships/image" Target="../media/image64.JPG"/><Relationship Id="rId7" Type="http://schemas.openxmlformats.org/officeDocument/2006/relationships/image" Target="../media/image2.png"/><Relationship Id="rId1" Type="http://schemas.microsoft.com/office/2007/relationships/media" Target="../media/media29.mp3"/><Relationship Id="rId2" Type="http://schemas.openxmlformats.org/officeDocument/2006/relationships/audio" Target="../media/media29.mp3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7.xml"/><Relationship Id="rId5" Type="http://schemas.openxmlformats.org/officeDocument/2006/relationships/image" Target="../media/image65.jpeg"/><Relationship Id="rId6" Type="http://schemas.openxmlformats.org/officeDocument/2006/relationships/image" Target="../media/image66.jpeg"/><Relationship Id="rId7" Type="http://schemas.openxmlformats.org/officeDocument/2006/relationships/image" Target="../media/image2.png"/><Relationship Id="rId1" Type="http://schemas.microsoft.com/office/2007/relationships/media" Target="../media/media30.mp3"/><Relationship Id="rId2" Type="http://schemas.openxmlformats.org/officeDocument/2006/relationships/audio" Target="../media/media30.mp3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media" Target="../media/media32.mp3"/><Relationship Id="rId4" Type="http://schemas.openxmlformats.org/officeDocument/2006/relationships/audio" Target="../media/media32.mp3"/><Relationship Id="rId5" Type="http://schemas.openxmlformats.org/officeDocument/2006/relationships/slideLayout" Target="../slideLayouts/slideLayout7.xml"/><Relationship Id="rId6" Type="http://schemas.openxmlformats.org/officeDocument/2006/relationships/image" Target="../media/image67.png"/><Relationship Id="rId7" Type="http://schemas.openxmlformats.org/officeDocument/2006/relationships/image" Target="../media/image2.png"/><Relationship Id="rId1" Type="http://schemas.microsoft.com/office/2007/relationships/media" Target="../media/media31.mp4"/><Relationship Id="rId2" Type="http://schemas.openxmlformats.org/officeDocument/2006/relationships/video" Target="../media/media31.mp4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8.xml"/><Relationship Id="rId5" Type="http://schemas.openxmlformats.org/officeDocument/2006/relationships/image" Target="../media/image68.jpeg"/><Relationship Id="rId6" Type="http://schemas.openxmlformats.org/officeDocument/2006/relationships/image" Target="../media/image2.png"/><Relationship Id="rId1" Type="http://schemas.microsoft.com/office/2007/relationships/media" Target="../media/media33.mp3"/><Relationship Id="rId2" Type="http://schemas.openxmlformats.org/officeDocument/2006/relationships/audio" Target="../media/media33.mp3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69.jpg"/><Relationship Id="rId5" Type="http://schemas.openxmlformats.org/officeDocument/2006/relationships/image" Target="../media/image2.png"/><Relationship Id="rId1" Type="http://schemas.microsoft.com/office/2007/relationships/media" Target="../media/media34.m4a"/><Relationship Id="rId2" Type="http://schemas.openxmlformats.org/officeDocument/2006/relationships/audio" Target="../media/media34.m4a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puzzl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3798">
            <a:off x="2043759" y="2467273"/>
            <a:ext cx="2507117" cy="2558283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544108" y="832158"/>
            <a:ext cx="80135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it-IT" sz="2800" i="1" dirty="0" smtClean="0">
              <a:latin typeface="Garamond"/>
              <a:cs typeface="Garamond"/>
            </a:endParaRPr>
          </a:p>
          <a:p>
            <a:pPr algn="ctr"/>
            <a:r>
              <a:rPr lang="it-IT" sz="2800" i="1" dirty="0" smtClean="0">
                <a:latin typeface="Garamond"/>
                <a:cs typeface="Garamond"/>
              </a:rPr>
              <a:t>Storia</a:t>
            </a:r>
            <a:r>
              <a:rPr lang="it-IT" sz="2800" i="1" dirty="0">
                <a:latin typeface="Garamond"/>
                <a:cs typeface="Garamond"/>
              </a:rPr>
              <a:t>, incompleta, del Circolo </a:t>
            </a:r>
            <a:r>
              <a:rPr lang="it-IT" sz="2800" i="1" dirty="0" err="1">
                <a:latin typeface="Garamond"/>
                <a:cs typeface="Garamond"/>
              </a:rPr>
              <a:t>Bateson</a:t>
            </a:r>
            <a:r>
              <a:rPr lang="it-IT" sz="2800" i="1" dirty="0">
                <a:latin typeface="Garamond"/>
                <a:cs typeface="Garamond"/>
              </a:rPr>
              <a:t> tra narrazioni e </a:t>
            </a:r>
            <a:r>
              <a:rPr lang="it-IT" sz="2800" i="1" dirty="0" smtClean="0">
                <a:latin typeface="Garamond"/>
                <a:cs typeface="Garamond"/>
              </a:rPr>
              <a:t>immagini</a:t>
            </a:r>
            <a:endParaRPr lang="it-IT" sz="2800" dirty="0">
              <a:latin typeface="Garamond"/>
              <a:cs typeface="Garamond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2815305" y="6204683"/>
            <a:ext cx="6211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Garamond"/>
                <a:cs typeface="Garamond"/>
              </a:rPr>
              <a:t>                Anna D’Attilia - Soriano nel Cimino- vacanza studio 2023</a:t>
            </a:r>
            <a:endParaRPr lang="it-IT" dirty="0">
              <a:latin typeface="Garamond"/>
              <a:cs typeface="Garamond"/>
            </a:endParaRPr>
          </a:p>
        </p:txBody>
      </p:sp>
      <p:pic>
        <p:nvPicPr>
          <p:cNvPr id="9" name="audio1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6522" y="6367097"/>
            <a:ext cx="243985" cy="24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37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76269"/>
    </mc:Choice>
    <mc:Fallback xmlns="">
      <p:transition xmlns:p14="http://schemas.microsoft.com/office/powerpoint/2010/main" advClick="0" advTm="17626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1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9"/>
        <p14:stopEvt time="175244" objId="9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G_3097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96" y="321840"/>
            <a:ext cx="5228457" cy="6003043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5941836" y="1207353"/>
            <a:ext cx="2453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audio novembre 1991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941835" y="5409568"/>
            <a:ext cx="2226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appunti ottobre 1990</a:t>
            </a:r>
            <a:endParaRPr lang="it-IT" dirty="0"/>
          </a:p>
        </p:txBody>
      </p:sp>
      <p:pic>
        <p:nvPicPr>
          <p:cNvPr id="7" name="audio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>
            <a:off x="8596653" y="6484079"/>
            <a:ext cx="323786" cy="323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39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59"/>
    </mc:Choice>
    <mc:Fallback xmlns="">
      <p:transition xmlns:p14="http://schemas.microsoft.com/office/powerpoint/2010/main" advClick="0" advTm="30005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4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7"/>
        <p14:stopEvt time="299597" objId="7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lettura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51" y="422083"/>
            <a:ext cx="2404428" cy="1795103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4342824" y="594121"/>
            <a:ext cx="399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gruppo di lettura</a:t>
            </a:r>
          </a:p>
          <a:p>
            <a:r>
              <a:rPr lang="it-IT" dirty="0" smtClean="0"/>
              <a:t>dal 1990</a:t>
            </a:r>
            <a:endParaRPr lang="it-IT" dirty="0"/>
          </a:p>
        </p:txBody>
      </p:sp>
      <p:pic>
        <p:nvPicPr>
          <p:cNvPr id="4" name="Immagine 3" descr="1_febbraio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7" t="3662"/>
          <a:stretch/>
        </p:blipFill>
        <p:spPr>
          <a:xfrm rot="21179500">
            <a:off x="1153564" y="1876528"/>
            <a:ext cx="7320832" cy="4141506"/>
          </a:xfrm>
          <a:prstGeom prst="rect">
            <a:avLst/>
          </a:prstGeom>
        </p:spPr>
      </p:pic>
      <p:pic>
        <p:nvPicPr>
          <p:cNvPr id="6" name="audio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699708" y="6449184"/>
            <a:ext cx="266462" cy="26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144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79348"/>
    </mc:Choice>
    <mc:Fallback xmlns="">
      <p:transition xmlns:p14="http://schemas.microsoft.com/office/powerpoint/2010/main" advClick="0" advTm="17934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7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6"/>
        <p14:pauseEvt time="177036" objId="6"/>
        <p14:seekEvt time="177036" objId="6" seek="176941"/>
        <p14:resumeEvt time="177036" objId="6"/>
        <p14:stopEvt time="177976" objId="6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1) 98 febbraio_gli uomini sono erba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54614">
            <a:off x="1117245" y="1261839"/>
            <a:ext cx="3259195" cy="4607555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4695481" y="1269941"/>
            <a:ext cx="39898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primo convegno febbraio 1998</a:t>
            </a:r>
          </a:p>
          <a:p>
            <a:endParaRPr lang="it-IT" dirty="0" smtClean="0"/>
          </a:p>
          <a:p>
            <a:r>
              <a:rPr lang="it-IT" i="1" dirty="0" smtClean="0"/>
              <a:t>La natura dell’apprendere e del pensare</a:t>
            </a:r>
          </a:p>
          <a:p>
            <a:r>
              <a:rPr lang="it-IT" i="1" dirty="0"/>
              <a:t> </a:t>
            </a:r>
            <a:r>
              <a:rPr lang="it-IT" i="1" dirty="0" smtClean="0"/>
              <a:t>         “</a:t>
            </a:r>
            <a:r>
              <a:rPr lang="mr-IN" i="1" dirty="0" smtClean="0"/>
              <a:t>…</a:t>
            </a:r>
            <a:r>
              <a:rPr lang="it-IT" i="1" dirty="0" smtClean="0"/>
              <a:t> gli uomini sono erba”</a:t>
            </a:r>
            <a:endParaRPr lang="it-IT" i="1" dirty="0"/>
          </a:p>
        </p:txBody>
      </p:sp>
      <p:pic>
        <p:nvPicPr>
          <p:cNvPr id="2" name="audio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V="1">
            <a:off x="8686066" y="6415803"/>
            <a:ext cx="236822" cy="236822"/>
          </a:xfrm>
          <a:prstGeom prst="rect">
            <a:avLst/>
          </a:prstGeom>
        </p:spPr>
      </p:pic>
      <p:pic>
        <p:nvPicPr>
          <p:cNvPr id="5" name="Immagine 4" descr="Campidoglio_-_pal_senatorio_Protomoteca_PC080065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9305">
            <a:off x="4876772" y="3448997"/>
            <a:ext cx="3787602" cy="284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13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251794"/>
    </mc:Choice>
    <mc:Fallback xmlns="">
      <p:transition xmlns:p14="http://schemas.microsoft.com/office/powerpoint/2010/main" advClick="0" advTm="25179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8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2"/>
        <p14:stopEvt time="251143" objId="2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G_3095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37" y="919584"/>
            <a:ext cx="5278593" cy="3958944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6029716" y="1513666"/>
            <a:ext cx="251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cartelline fatte in casa </a:t>
            </a:r>
            <a:endParaRPr lang="it-IT" dirty="0"/>
          </a:p>
        </p:txBody>
      </p:sp>
      <p:pic>
        <p:nvPicPr>
          <p:cNvPr id="4" name="audio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V="1">
            <a:off x="8385941" y="6291996"/>
            <a:ext cx="316589" cy="31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2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4404"/>
    </mc:Choice>
    <mc:Fallback xmlns="">
      <p:transition xmlns:p14="http://schemas.microsoft.com/office/powerpoint/2010/main" advClick="0" advTm="3440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  <p14:stopEvt time="33201" objId="4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1) 98 febbraio_gli uomini sono erba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7" b="9383"/>
          <a:stretch/>
        </p:blipFill>
        <p:spPr>
          <a:xfrm>
            <a:off x="360947" y="534785"/>
            <a:ext cx="5008377" cy="6116679"/>
          </a:xfrm>
          <a:prstGeom prst="rect">
            <a:avLst/>
          </a:prstGeom>
        </p:spPr>
      </p:pic>
      <p:pic>
        <p:nvPicPr>
          <p:cNvPr id="2" name="Immagine 1" descr="logo fb sem gen 2015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9473">
            <a:off x="1541089" y="2901936"/>
            <a:ext cx="7446211" cy="2975919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6804527" y="788737"/>
            <a:ext cx="1831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locandine</a:t>
            </a:r>
            <a:endParaRPr lang="it-IT" dirty="0"/>
          </a:p>
        </p:txBody>
      </p:sp>
      <p:pic>
        <p:nvPicPr>
          <p:cNvPr id="6" name="audio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34418" y="6331248"/>
            <a:ext cx="320216" cy="32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53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644"/>
    </mc:Choice>
    <mc:Fallback xmlns="">
      <p:transition xmlns:p14="http://schemas.microsoft.com/office/powerpoint/2010/main" advClick="0" advTm="764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6"/>
        <p14:stopEvt time="4141" objId="6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82770" y="2730911"/>
            <a:ext cx="79201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8000" dirty="0" smtClean="0">
                <a:latin typeface="Garamond"/>
                <a:cs typeface="Garamond"/>
              </a:rPr>
              <a:t>circolo </a:t>
            </a:r>
            <a:r>
              <a:rPr lang="it-IT" sz="8000" dirty="0" err="1" smtClean="0">
                <a:latin typeface="Garamond"/>
                <a:cs typeface="Garamond"/>
              </a:rPr>
              <a:t>bateson</a:t>
            </a:r>
            <a:endParaRPr lang="it-IT" sz="8000" dirty="0">
              <a:latin typeface="Garamond"/>
              <a:cs typeface="Garamond"/>
            </a:endParaRPr>
          </a:p>
        </p:txBody>
      </p:sp>
      <p:pic>
        <p:nvPicPr>
          <p:cNvPr id="4" name="audio7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H="1" flipV="1">
            <a:off x="8769554" y="6450656"/>
            <a:ext cx="208062" cy="20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47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564"/>
    </mc:Choice>
    <mc:Fallback xmlns="">
      <p:transition xmlns:p14="http://schemas.microsoft.com/office/powerpoint/2010/main" advClick="0" advTm="3056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  <p14:stopEvt time="30211" objId="4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G_310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7352632" y="387684"/>
            <a:ext cx="128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block</a:t>
            </a:r>
            <a:r>
              <a:rPr lang="it-IT" dirty="0" smtClean="0"/>
              <a:t> notes</a:t>
            </a:r>
            <a:endParaRPr lang="it-IT" dirty="0"/>
          </a:p>
        </p:txBody>
      </p:sp>
      <p:pic>
        <p:nvPicPr>
          <p:cNvPr id="5" name="audio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10368" y="6467367"/>
            <a:ext cx="175571" cy="17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820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94964"/>
    </mc:Choice>
    <mc:Fallback xmlns="">
      <p:transition xmlns:p14="http://schemas.microsoft.com/office/powerpoint/2010/main" advClick="0" advTm="9496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8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5"/>
        <p14:pauseEvt time="0" objId="5"/>
        <p14:seekEvt time="0" objId="5" seek="0"/>
        <p14:resumeEvt time="0" objId="5"/>
        <p14:stopEvt time="92956" objId="5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CB collage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46" y="828842"/>
            <a:ext cx="8650853" cy="4866105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5186947" y="5694947"/>
            <a:ext cx="28742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i="1" dirty="0" smtClean="0"/>
              <a:t>collage di Serena </a:t>
            </a:r>
            <a:r>
              <a:rPr lang="it-IT" sz="1400" i="1" dirty="0" err="1" smtClean="0"/>
              <a:t>Dinelli</a:t>
            </a:r>
            <a:endParaRPr lang="it-IT" sz="1400" i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8337791" y="648407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pic>
        <p:nvPicPr>
          <p:cNvPr id="11" name="audio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72329" y="6294355"/>
            <a:ext cx="249753" cy="24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814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98354"/>
    </mc:Choice>
    <mc:Fallback xmlns="">
      <p:transition xmlns:p14="http://schemas.microsoft.com/office/powerpoint/2010/main" advClick="0" advTm="39835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606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11"/>
        <p14:stopEvt time="396254" objId="11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eminario del Circolo Bateson_98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6699">
            <a:off x="1159912" y="657493"/>
            <a:ext cx="3285694" cy="4645016"/>
          </a:xfrm>
          <a:prstGeom prst="rect">
            <a:avLst/>
          </a:prstGeom>
        </p:spPr>
      </p:pic>
      <p:pic>
        <p:nvPicPr>
          <p:cNvPr id="3" name="Immagine 2" descr="seminario 2005.jpe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4857"/>
          <a:stretch/>
        </p:blipFill>
        <p:spPr>
          <a:xfrm rot="737425">
            <a:off x="4349971" y="2538649"/>
            <a:ext cx="3672082" cy="3234596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4745789" y="735263"/>
            <a:ext cx="2406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seminari dal 1998</a:t>
            </a:r>
            <a:endParaRPr lang="it-IT" dirty="0"/>
          </a:p>
        </p:txBody>
      </p:sp>
      <p:pic>
        <p:nvPicPr>
          <p:cNvPr id="5" name="audio1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97484" y="6300252"/>
            <a:ext cx="377274" cy="37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72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20595"/>
    </mc:Choice>
    <mc:Fallback xmlns="">
      <p:transition xmlns:p14="http://schemas.microsoft.com/office/powerpoint/2010/main" advClick="0" advTm="12059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5"/>
        <p14:stopEvt time="119778" objId="5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DSC_1361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842" y="1073254"/>
            <a:ext cx="4549996" cy="3013634"/>
          </a:xfrm>
          <a:prstGeom prst="rect">
            <a:avLst/>
          </a:prstGeom>
        </p:spPr>
      </p:pic>
      <p:pic>
        <p:nvPicPr>
          <p:cNvPr id="3" name="Immagine 2" descr="DSC_1494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6" r="23306" b="14498"/>
          <a:stretch/>
        </p:blipFill>
        <p:spPr>
          <a:xfrm>
            <a:off x="840695" y="3684749"/>
            <a:ext cx="3088105" cy="2601357"/>
          </a:xfrm>
          <a:prstGeom prst="rect">
            <a:avLst/>
          </a:prstGeom>
        </p:spPr>
      </p:pic>
      <p:pic>
        <p:nvPicPr>
          <p:cNvPr id="4" name="Immagine 3" descr="DSC_1504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23477">
            <a:off x="842210" y="1371737"/>
            <a:ext cx="2852297" cy="1889184"/>
          </a:xfrm>
          <a:prstGeom prst="rect">
            <a:avLst/>
          </a:prstGeom>
        </p:spPr>
      </p:pic>
      <p:pic>
        <p:nvPicPr>
          <p:cNvPr id="5" name="Immagine 4" descr="DSC_1509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28596">
            <a:off x="3712876" y="4627984"/>
            <a:ext cx="2503439" cy="1658122"/>
          </a:xfrm>
          <a:prstGeom prst="rect">
            <a:avLst/>
          </a:prstGeom>
        </p:spPr>
      </p:pic>
      <p:pic>
        <p:nvPicPr>
          <p:cNvPr id="6" name="Immagine 5" descr="DSC_1420.JPG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2" t="39615" r="12332"/>
          <a:stretch/>
        </p:blipFill>
        <p:spPr>
          <a:xfrm>
            <a:off x="5708009" y="4507127"/>
            <a:ext cx="2972829" cy="1778979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6205921" y="317439"/>
            <a:ext cx="2427413" cy="370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seminario gennaio 2015</a:t>
            </a:r>
            <a:endParaRPr lang="it-IT" dirty="0"/>
          </a:p>
        </p:txBody>
      </p:sp>
      <p:pic>
        <p:nvPicPr>
          <p:cNvPr id="9" name="audio1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02539" y="6368478"/>
            <a:ext cx="249753" cy="24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01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98407"/>
    </mc:Choice>
    <mc:Fallback xmlns="">
      <p:transition xmlns:p14="http://schemas.microsoft.com/office/powerpoint/2010/main" advClick="0" advTm="9840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46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9"/>
        <p14:pauseEvt time="96099" objId="9"/>
        <p14:seekEvt time="96099" objId="9" seek="96003"/>
        <p14:resumeEvt time="96099" objId="9"/>
        <p14:stopEvt time="97650" objId="9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G_0180.jpe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91" r="28419" b="19057"/>
          <a:stretch/>
        </p:blipFill>
        <p:spPr>
          <a:xfrm>
            <a:off x="3341078" y="2872095"/>
            <a:ext cx="5314462" cy="3458366"/>
          </a:xfrm>
          <a:prstGeom prst="rect">
            <a:avLst/>
          </a:prstGeom>
        </p:spPr>
      </p:pic>
      <p:pic>
        <p:nvPicPr>
          <p:cNvPr id="3" name="Immagine 2" descr="seminario viterbo.jpe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8"/>
          <a:stretch/>
        </p:blipFill>
        <p:spPr>
          <a:xfrm>
            <a:off x="528514" y="332154"/>
            <a:ext cx="3887178" cy="374845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5412153" y="703385"/>
            <a:ext cx="3438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seminari a Viterbo</a:t>
            </a:r>
          </a:p>
          <a:p>
            <a:r>
              <a:rPr lang="it-IT" dirty="0" smtClean="0"/>
              <a:t>dal 2001</a:t>
            </a:r>
            <a:endParaRPr lang="it-IT" dirty="0"/>
          </a:p>
        </p:txBody>
      </p:sp>
      <p:pic>
        <p:nvPicPr>
          <p:cNvPr id="5" name="audio1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8514" y="5984339"/>
            <a:ext cx="230747" cy="23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351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77181"/>
    </mc:Choice>
    <mc:Fallback xmlns="">
      <p:transition xmlns:p14="http://schemas.microsoft.com/office/powerpoint/2010/main" advClick="0" advTm="17718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8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5"/>
        <p14:stopEvt time="176070" objId="5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CB_mondo vegetale 201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6194">
            <a:off x="4810922" y="2068160"/>
            <a:ext cx="3876842" cy="2181510"/>
          </a:xfrm>
          <a:prstGeom prst="rect">
            <a:avLst/>
          </a:prstGeom>
        </p:spPr>
      </p:pic>
      <p:pic>
        <p:nvPicPr>
          <p:cNvPr id="4" name="Immagine 3" descr="IMG_2550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57605">
            <a:off x="695156" y="574842"/>
            <a:ext cx="3268579" cy="4358105"/>
          </a:xfrm>
          <a:prstGeom prst="rect">
            <a:avLst/>
          </a:prstGeom>
        </p:spPr>
      </p:pic>
      <p:pic>
        <p:nvPicPr>
          <p:cNvPr id="3" name="Immagine 2" descr="IMG_2535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420" y="2083244"/>
            <a:ext cx="3159961" cy="4213281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4539834" y="441158"/>
            <a:ext cx="3761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seminari dedicati al mondo vegetale</a:t>
            </a:r>
          </a:p>
          <a:p>
            <a:r>
              <a:rPr lang="it-IT" dirty="0" smtClean="0"/>
              <a:t>dal 2015</a:t>
            </a:r>
            <a:endParaRPr lang="it-IT" dirty="0"/>
          </a:p>
        </p:txBody>
      </p:sp>
      <p:pic>
        <p:nvPicPr>
          <p:cNvPr id="6" name="audio1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flipH="1">
            <a:off x="8301788" y="6296525"/>
            <a:ext cx="204766" cy="20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29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8419"/>
    </mc:Choice>
    <mc:Fallback xmlns="">
      <p:transition xmlns:p14="http://schemas.microsoft.com/office/powerpoint/2010/main" advClick="0" advTm="3841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6"/>
        <p14:stopEvt time="37116" objId="6"/>
      </p14:showEvt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hermata 2023-08-25 alle 17.49.55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8" t="18215" r="23817" b="24646"/>
          <a:stretch/>
        </p:blipFill>
        <p:spPr>
          <a:xfrm rot="20694740">
            <a:off x="565548" y="795292"/>
            <a:ext cx="3180209" cy="191627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5725035" y="414421"/>
            <a:ext cx="29510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prima vacanza studio</a:t>
            </a:r>
          </a:p>
          <a:p>
            <a:r>
              <a:rPr lang="it-IT" dirty="0" err="1" smtClean="0"/>
              <a:t>Pracatinat</a:t>
            </a:r>
            <a:r>
              <a:rPr lang="it-IT" dirty="0" smtClean="0"/>
              <a:t> 1998</a:t>
            </a:r>
          </a:p>
          <a:p>
            <a:r>
              <a:rPr lang="it-IT" dirty="0" smtClean="0"/>
              <a:t>“I grandi processi stocastici”</a:t>
            </a:r>
            <a:endParaRPr lang="it-IT" dirty="0"/>
          </a:p>
        </p:txBody>
      </p:sp>
      <p:pic>
        <p:nvPicPr>
          <p:cNvPr id="4" name="Immagine 3" descr="IMG_3100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79" r="14375" b="25581"/>
          <a:stretch/>
        </p:blipFill>
        <p:spPr>
          <a:xfrm>
            <a:off x="3664628" y="1483895"/>
            <a:ext cx="4120814" cy="2192421"/>
          </a:xfrm>
          <a:prstGeom prst="rect">
            <a:avLst/>
          </a:prstGeom>
        </p:spPr>
      </p:pic>
      <p:pic>
        <p:nvPicPr>
          <p:cNvPr id="5" name="Immagine 4" descr="IMG_3101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4796">
            <a:off x="815473" y="4013031"/>
            <a:ext cx="2336133" cy="1752100"/>
          </a:xfrm>
          <a:prstGeom prst="rect">
            <a:avLst/>
          </a:prstGeom>
        </p:spPr>
      </p:pic>
      <p:pic>
        <p:nvPicPr>
          <p:cNvPr id="6" name="Immagine 5" descr="vacanza 1999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7280">
            <a:off x="4304632" y="3940201"/>
            <a:ext cx="3560598" cy="2305151"/>
          </a:xfrm>
          <a:prstGeom prst="rect">
            <a:avLst/>
          </a:prstGeom>
        </p:spPr>
      </p:pic>
      <p:pic>
        <p:nvPicPr>
          <p:cNvPr id="7" name="audo1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42874" y="6249030"/>
            <a:ext cx="266462" cy="26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3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11941"/>
    </mc:Choice>
    <mc:Fallback xmlns="">
      <p:transition xmlns:p14="http://schemas.microsoft.com/office/powerpoint/2010/main" advClick="0" advTm="11194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83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7"/>
        <p14:pauseEvt time="111941" objId="7"/>
        <p14:seekEvt time="111941" objId="7" seek="111785"/>
        <p14:resumeEvt time="111941" objId="7"/>
        <p14:stopEvt time="111941" objId="7"/>
      </p14:showEvt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vacanza badia 2015.jpe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b="7459"/>
          <a:stretch/>
        </p:blipFill>
        <p:spPr>
          <a:xfrm rot="1142470">
            <a:off x="5014784" y="1256631"/>
            <a:ext cx="3517101" cy="1483896"/>
          </a:xfrm>
          <a:prstGeom prst="rect">
            <a:avLst/>
          </a:prstGeom>
        </p:spPr>
      </p:pic>
      <p:pic>
        <p:nvPicPr>
          <p:cNvPr id="2" name="Immagine 1" descr="ischia 2006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21" y="564816"/>
            <a:ext cx="5096256" cy="3407664"/>
          </a:xfrm>
          <a:prstGeom prst="rect">
            <a:avLst/>
          </a:prstGeom>
        </p:spPr>
      </p:pic>
      <p:pic>
        <p:nvPicPr>
          <p:cNvPr id="4" name="Immagine 3" descr="vacanza castel del piano 2010.jpe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651" y="2994526"/>
            <a:ext cx="4509612" cy="3382209"/>
          </a:xfrm>
          <a:prstGeom prst="rect">
            <a:avLst/>
          </a:prstGeom>
        </p:spPr>
      </p:pic>
      <p:pic>
        <p:nvPicPr>
          <p:cNvPr id="5" name="Immagine 4" descr="vacanza rieti 2005.jpe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4" r="10341"/>
          <a:stretch/>
        </p:blipFill>
        <p:spPr>
          <a:xfrm rot="20336551">
            <a:off x="680758" y="3427093"/>
            <a:ext cx="2905800" cy="2679473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6029158" y="307474"/>
            <a:ext cx="2981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Rieti, Ischia, Castel del Piano, </a:t>
            </a:r>
            <a:r>
              <a:rPr lang="mr-IN" dirty="0" smtClean="0"/>
              <a:t>…</a:t>
            </a:r>
            <a:endParaRPr lang="it-IT" dirty="0"/>
          </a:p>
        </p:txBody>
      </p:sp>
      <p:pic>
        <p:nvPicPr>
          <p:cNvPr id="3" name="audio1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 flipH="1">
            <a:off x="301581" y="6319525"/>
            <a:ext cx="317519" cy="31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229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4790"/>
    </mc:Choice>
    <mc:Fallback xmlns="">
      <p:transition xmlns:p14="http://schemas.microsoft.com/office/powerpoint/2010/main" advClick="0" advTm="5479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4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  <p14:pauseEvt time="18096" objId="3"/>
        <p14:seekEvt time="18096" objId="3" seek="18001"/>
        <p14:resumeEvt time="18096" objId="3"/>
        <p14:stopEvt time="53607" objId="3"/>
      </p14:showEvt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egovia4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38" b="18937"/>
          <a:stretch/>
        </p:blipFill>
        <p:spPr>
          <a:xfrm rot="20285322">
            <a:off x="4380801" y="975071"/>
            <a:ext cx="3475970" cy="2804172"/>
          </a:xfrm>
          <a:prstGeom prst="rect">
            <a:avLst/>
          </a:prstGeom>
        </p:spPr>
      </p:pic>
      <p:pic>
        <p:nvPicPr>
          <p:cNvPr id="3" name="Immagine 2" descr="segovia3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9333">
            <a:off x="1023934" y="1438322"/>
            <a:ext cx="3938914" cy="2954186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668420" y="427789"/>
            <a:ext cx="2058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Segovia</a:t>
            </a:r>
            <a:endParaRPr lang="it-IT" dirty="0"/>
          </a:p>
        </p:txBody>
      </p:sp>
      <p:pic>
        <p:nvPicPr>
          <p:cNvPr id="6" name="audio1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2717" y="6427477"/>
            <a:ext cx="217249" cy="217249"/>
          </a:xfrm>
          <a:prstGeom prst="rect">
            <a:avLst/>
          </a:prstGeom>
        </p:spPr>
      </p:pic>
      <p:pic>
        <p:nvPicPr>
          <p:cNvPr id="7" name="Immagine 6" descr="cortile segovia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76445">
            <a:off x="4487622" y="3424861"/>
            <a:ext cx="3276434" cy="249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82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9589"/>
    </mc:Choice>
    <mc:Fallback xmlns="">
      <p:transition xmlns:p14="http://schemas.microsoft.com/office/powerpoint/2010/main" advClick="0" advTm="6958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31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6"/>
        <p14:stopEvt time="68471" objId="6"/>
      </p14:showEvt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G_739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65" y="1216526"/>
            <a:ext cx="6093663" cy="3419223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6042526" y="200526"/>
            <a:ext cx="1761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Badia </a:t>
            </a:r>
            <a:r>
              <a:rPr lang="it-IT" dirty="0" err="1" smtClean="0"/>
              <a:t>Prataglia</a:t>
            </a:r>
            <a:endParaRPr lang="it-IT" dirty="0"/>
          </a:p>
        </p:txBody>
      </p:sp>
      <p:pic>
        <p:nvPicPr>
          <p:cNvPr id="3" name="Immagine 2" descr="IMG_7426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1" t="18907" r="31291" b="6392"/>
          <a:stretch/>
        </p:blipFill>
        <p:spPr>
          <a:xfrm rot="500299">
            <a:off x="5757597" y="1574377"/>
            <a:ext cx="2821817" cy="4360990"/>
          </a:xfrm>
          <a:prstGeom prst="rect">
            <a:avLst/>
          </a:prstGeom>
        </p:spPr>
      </p:pic>
      <p:pic>
        <p:nvPicPr>
          <p:cNvPr id="5" name="audio17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365" y="6149847"/>
            <a:ext cx="273207" cy="27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74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83941"/>
    </mc:Choice>
    <mc:Fallback xmlns="">
      <p:transition xmlns:p14="http://schemas.microsoft.com/office/powerpoint/2010/main" advClick="0" advTm="8394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2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5"/>
        <p14:stopEvt time="82341" objId="5"/>
      </p14:showEvt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G_4696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661" y="-1"/>
            <a:ext cx="3853339" cy="6858000"/>
          </a:xfrm>
          <a:prstGeom prst="rect">
            <a:avLst/>
          </a:prstGeom>
        </p:spPr>
      </p:pic>
      <p:pic>
        <p:nvPicPr>
          <p:cNvPr id="2" name="Immagine 1" descr="meditazione_camaldoli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53" y="2204065"/>
            <a:ext cx="5227053" cy="3265865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628316" y="427789"/>
            <a:ext cx="36763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Badia </a:t>
            </a:r>
            <a:r>
              <a:rPr lang="it-IT" dirty="0" err="1" smtClean="0"/>
              <a:t>Prataglia</a:t>
            </a:r>
            <a:endParaRPr lang="it-IT" dirty="0" smtClean="0"/>
          </a:p>
          <a:p>
            <a:r>
              <a:rPr lang="it-IT" dirty="0" smtClean="0"/>
              <a:t> </a:t>
            </a:r>
          </a:p>
          <a:p>
            <a:r>
              <a:rPr lang="it-IT" dirty="0" smtClean="0"/>
              <a:t>meditazione all’eremo di Camaldoli</a:t>
            </a:r>
          </a:p>
          <a:p>
            <a:endParaRPr lang="it-IT" dirty="0"/>
          </a:p>
        </p:txBody>
      </p:sp>
      <p:pic>
        <p:nvPicPr>
          <p:cNvPr id="5" name="audio1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flipV="1">
            <a:off x="292553" y="6343051"/>
            <a:ext cx="249753" cy="24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08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60731"/>
    </mc:Choice>
    <mc:Fallback xmlns="">
      <p:transition xmlns:p14="http://schemas.microsoft.com/office/powerpoint/2010/main" advClick="0" advTm="16073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8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5"/>
        <p14:stopEvt time="159927" objId="5"/>
      </p14:showEvt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san rossore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0834">
            <a:off x="690797" y="3447378"/>
            <a:ext cx="3808871" cy="2538628"/>
          </a:xfrm>
          <a:prstGeom prst="rect">
            <a:avLst/>
          </a:prstGeom>
        </p:spPr>
      </p:pic>
      <p:pic>
        <p:nvPicPr>
          <p:cNvPr id="4" name="Immagine 3" descr="san rossore1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999" y="1389539"/>
            <a:ext cx="2702831" cy="2027124"/>
          </a:xfrm>
          <a:prstGeom prst="rect">
            <a:avLst/>
          </a:prstGeom>
        </p:spPr>
      </p:pic>
      <p:pic>
        <p:nvPicPr>
          <p:cNvPr id="5" name="Immagine 4" descr="san rossore2.jpe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8685">
            <a:off x="4225205" y="997346"/>
            <a:ext cx="4037261" cy="2690850"/>
          </a:xfrm>
          <a:prstGeom prst="rect">
            <a:avLst/>
          </a:prstGeom>
        </p:spPr>
      </p:pic>
      <p:pic>
        <p:nvPicPr>
          <p:cNvPr id="2" name="Immagine 1" descr="vacanza san rossore 2021.jpe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527" y="3271899"/>
            <a:ext cx="3689684" cy="2767263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548105" y="320842"/>
            <a:ext cx="1951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San Rossore</a:t>
            </a:r>
            <a:endParaRPr lang="it-IT" dirty="0"/>
          </a:p>
        </p:txBody>
      </p:sp>
      <p:pic>
        <p:nvPicPr>
          <p:cNvPr id="7" name="audio1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220006" y="6264729"/>
            <a:ext cx="242205" cy="24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46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21134"/>
    </mc:Choice>
    <mc:Fallback xmlns="">
      <p:transition xmlns:p14="http://schemas.microsoft.com/office/powerpoint/2010/main" advClick="0" advTm="12113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7"/>
        <p14:stopEvt time="119775" objId="7"/>
      </p14:showEvt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G_1987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9143998" cy="6858000"/>
          </a:xfrm>
          <a:prstGeom prst="rect">
            <a:avLst/>
          </a:prstGeom>
        </p:spPr>
      </p:pic>
      <p:pic>
        <p:nvPicPr>
          <p:cNvPr id="2" name="Immagine 1" descr="IMG_2018.jpg"/>
          <p:cNvPicPr>
            <a:picLocks noChangeAspect="1"/>
          </p:cNvPicPr>
          <p:nvPr/>
        </p:nvPicPr>
        <p:blipFill rotWithShape="1">
          <a:blip r:embed="rId5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56" b="10947"/>
          <a:stretch/>
        </p:blipFill>
        <p:spPr>
          <a:xfrm rot="20635101">
            <a:off x="715210" y="2209130"/>
            <a:ext cx="3388895" cy="29143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magine 4" descr="IMG_1932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19" b="29240"/>
          <a:stretch/>
        </p:blipFill>
        <p:spPr>
          <a:xfrm>
            <a:off x="3937647" y="413145"/>
            <a:ext cx="3972778" cy="27672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magine 5" descr="IMG_1925.jp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1"/>
          <a:stretch/>
        </p:blipFill>
        <p:spPr>
          <a:xfrm>
            <a:off x="5710141" y="3074737"/>
            <a:ext cx="2677026" cy="31816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asellaDiTesto 6"/>
          <p:cNvSpPr txBox="1"/>
          <p:nvPr/>
        </p:nvSpPr>
        <p:spPr>
          <a:xfrm>
            <a:off x="377874" y="280737"/>
            <a:ext cx="1614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Soriano 2022</a:t>
            </a:r>
            <a:endParaRPr lang="it-IT" dirty="0"/>
          </a:p>
        </p:txBody>
      </p:sp>
      <p:pic>
        <p:nvPicPr>
          <p:cNvPr id="3" name="audio2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548575" y="6425712"/>
            <a:ext cx="292553" cy="29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55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10744"/>
    </mc:Choice>
    <mc:Fallback xmlns="">
      <p:transition xmlns:p14="http://schemas.microsoft.com/office/powerpoint/2010/main" advClick="0" advTm="11074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4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  <p14:pauseEvt time="64063" objId="3"/>
        <p14:seekEvt time="64063" objId="3" seek="63967"/>
        <p14:resumeEvt time="64063" objId="3"/>
        <p14:stopEvt time="109649" objId="3"/>
      </p14:showEvt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CB collage3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5" t="2292" r="11695" b="2062"/>
          <a:stretch/>
        </p:blipFill>
        <p:spPr>
          <a:xfrm>
            <a:off x="1002632" y="828842"/>
            <a:ext cx="7071894" cy="4919579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5200315" y="5748421"/>
            <a:ext cx="28742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i="1" dirty="0" smtClean="0"/>
              <a:t>collage di Serena </a:t>
            </a:r>
            <a:r>
              <a:rPr lang="it-IT" sz="1400" i="1" dirty="0" err="1" smtClean="0"/>
              <a:t>Dinelli</a:t>
            </a:r>
            <a:endParaRPr lang="it-IT" sz="1400" i="1" dirty="0"/>
          </a:p>
        </p:txBody>
      </p:sp>
      <p:pic>
        <p:nvPicPr>
          <p:cNvPr id="4" name="audio2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flipH="1" flipV="1">
            <a:off x="612170" y="6233406"/>
            <a:ext cx="248434" cy="24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05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7312"/>
    </mc:Choice>
    <mc:Fallback xmlns="">
      <p:transition xmlns:p14="http://schemas.microsoft.com/office/powerpoint/2010/main" advClick="0" advTm="5731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  <p14:pauseEvt time="52289" objId="4"/>
        <p14:seekEvt time="52289" objId="4" seek="52141"/>
        <p14:resumeEvt time="52289" objId="4"/>
        <p14:stopEvt time="56330" objId="4"/>
      </p14:showEvtLst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Diapositiva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4861228" y="598569"/>
            <a:ext cx="3649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premio </a:t>
            </a:r>
            <a:r>
              <a:rPr lang="it-IT" dirty="0" err="1" smtClean="0"/>
              <a:t>Bateson</a:t>
            </a:r>
            <a:endParaRPr lang="it-IT" dirty="0" smtClean="0"/>
          </a:p>
          <a:p>
            <a:r>
              <a:rPr lang="it-IT" dirty="0" smtClean="0"/>
              <a:t>dal 2015</a:t>
            </a:r>
            <a:endParaRPr lang="it-IT" dirty="0"/>
          </a:p>
        </p:txBody>
      </p:sp>
      <p:pic>
        <p:nvPicPr>
          <p:cNvPr id="4" name="Immagine 3" descr="vincitore 2001.jpe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9" r="20115"/>
          <a:stretch/>
        </p:blipFill>
        <p:spPr>
          <a:xfrm rot="1551308">
            <a:off x="4502201" y="4220696"/>
            <a:ext cx="1809315" cy="23609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audio2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>
            <a:off x="8510799" y="6364107"/>
            <a:ext cx="250634" cy="32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01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89978"/>
    </mc:Choice>
    <mc:Fallback xmlns="">
      <p:transition xmlns:p14="http://schemas.microsoft.com/office/powerpoint/2010/main" advClick="0" advTm="8997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28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7"/>
        <p14:stopEvt time="89450" objId="7"/>
      </p14:showEvtLst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CB collage4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2364" r="11279" b="2381"/>
          <a:stretch/>
        </p:blipFill>
        <p:spPr>
          <a:xfrm>
            <a:off x="1189789" y="1216527"/>
            <a:ext cx="6697580" cy="4612106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5133473" y="5925247"/>
            <a:ext cx="28742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i="1" dirty="0" smtClean="0"/>
              <a:t>collage di Serena </a:t>
            </a:r>
            <a:r>
              <a:rPr lang="it-IT" sz="1400" i="1" dirty="0" err="1" smtClean="0"/>
              <a:t>Dinelli</a:t>
            </a:r>
            <a:endParaRPr lang="it-IT" sz="1400" i="1" dirty="0"/>
          </a:p>
        </p:txBody>
      </p:sp>
      <p:pic>
        <p:nvPicPr>
          <p:cNvPr id="4" name="audio2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3926" y="6099793"/>
            <a:ext cx="266462" cy="26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07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5505"/>
    </mc:Choice>
    <mc:Fallback xmlns="">
      <p:transition xmlns:p14="http://schemas.microsoft.com/office/powerpoint/2010/main" advClick="0" advTm="4550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  <p14:stopEvt time="44735" objId="4"/>
      </p14:showEvtLst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resentazione libri1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778" y="1003859"/>
            <a:ext cx="6483271" cy="4842193"/>
          </a:xfrm>
          <a:prstGeom prst="rect">
            <a:avLst/>
          </a:prstGeom>
        </p:spPr>
      </p:pic>
      <p:pic>
        <p:nvPicPr>
          <p:cNvPr id="4" name="Immagine 3" descr="presentazione libri2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2921">
            <a:off x="1290553" y="2130838"/>
            <a:ext cx="2633105" cy="3949658"/>
          </a:xfrm>
          <a:prstGeom prst="rect">
            <a:avLst/>
          </a:prstGeom>
        </p:spPr>
      </p:pic>
      <p:pic>
        <p:nvPicPr>
          <p:cNvPr id="2" name="Immagine 1" descr="presentazione libri.jpe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668"/>
          <a:stretch/>
        </p:blipFill>
        <p:spPr>
          <a:xfrm rot="1085244">
            <a:off x="5042794" y="4099657"/>
            <a:ext cx="3311309" cy="1920537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6617078" y="471199"/>
            <a:ext cx="2144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presentazione di libri</a:t>
            </a:r>
            <a:endParaRPr lang="it-IT" dirty="0"/>
          </a:p>
        </p:txBody>
      </p:sp>
      <p:pic>
        <p:nvPicPr>
          <p:cNvPr id="6" name="audio2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flipH="1" flipV="1">
            <a:off x="601523" y="6262239"/>
            <a:ext cx="284663" cy="28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8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7217"/>
    </mc:Choice>
    <mc:Fallback xmlns="">
      <p:transition xmlns:p14="http://schemas.microsoft.com/office/powerpoint/2010/main" advClick="0" advTm="3721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6"/>
        <p14:stopEvt time="35661" objId="6"/>
      </p14:showEvtLst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logo CB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94" y="367609"/>
            <a:ext cx="8636000" cy="5753100"/>
          </a:xfrm>
          <a:prstGeom prst="rect">
            <a:avLst/>
          </a:prstGeom>
        </p:spPr>
      </p:pic>
      <p:pic>
        <p:nvPicPr>
          <p:cNvPr id="3" name="audio2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>
            <a:off x="8849894" y="6488363"/>
            <a:ext cx="184240" cy="18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26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8943"/>
    </mc:Choice>
    <mc:Fallback xmlns="">
      <p:transition xmlns:p14="http://schemas.microsoft.com/office/powerpoint/2010/main" advClick="0" advTm="894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  <p14:stopEvt time="7704" objId="3"/>
      </p14:showEvtLst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Schermata 2023-08-26 alle 17.15.37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0" t="15602" r="19737" b="13408"/>
          <a:stretch/>
        </p:blipFill>
        <p:spPr>
          <a:xfrm rot="20123968">
            <a:off x="704382" y="1177798"/>
            <a:ext cx="4099027" cy="2899053"/>
          </a:xfrm>
          <a:prstGeom prst="rect">
            <a:avLst/>
          </a:prstGeom>
        </p:spPr>
      </p:pic>
      <p:pic>
        <p:nvPicPr>
          <p:cNvPr id="2" name="Immagine 1" descr="home nuovo sito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1" t="13598" r="2046"/>
          <a:stretch/>
        </p:blipFill>
        <p:spPr>
          <a:xfrm>
            <a:off x="1965157" y="3181034"/>
            <a:ext cx="6269790" cy="3234876"/>
          </a:xfrm>
          <a:prstGeom prst="rect">
            <a:avLst/>
          </a:prstGeom>
        </p:spPr>
      </p:pic>
      <p:pic>
        <p:nvPicPr>
          <p:cNvPr id="4" name="Immagine 3" descr="Schermata 2023-08-26 alle 16.50.32.p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0" t="20283" r="14181"/>
          <a:stretch/>
        </p:blipFill>
        <p:spPr>
          <a:xfrm rot="1339887">
            <a:off x="4016467" y="1574056"/>
            <a:ext cx="4271954" cy="2346989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4638842" y="254000"/>
            <a:ext cx="34891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sito web </a:t>
            </a:r>
          </a:p>
          <a:p>
            <a:r>
              <a:rPr lang="it-IT" dirty="0" smtClean="0"/>
              <a:t>dal 2003</a:t>
            </a:r>
          </a:p>
          <a:p>
            <a:pPr algn="r"/>
            <a:r>
              <a:rPr lang="it-IT" dirty="0" smtClean="0"/>
              <a:t>pagina FB</a:t>
            </a:r>
          </a:p>
          <a:p>
            <a:pPr algn="r"/>
            <a:r>
              <a:rPr lang="it-IT" dirty="0" smtClean="0"/>
              <a:t>dal2014</a:t>
            </a:r>
          </a:p>
          <a:p>
            <a:endParaRPr lang="it-IT" dirty="0"/>
          </a:p>
        </p:txBody>
      </p:sp>
      <p:pic>
        <p:nvPicPr>
          <p:cNvPr id="6" name="audio2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7424" y="6156780"/>
            <a:ext cx="259130" cy="25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4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5750"/>
    </mc:Choice>
    <mc:Fallback xmlns="">
      <p:transition xmlns:p14="http://schemas.microsoft.com/office/powerpoint/2010/main" advClick="0" advTm="6575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2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6"/>
        <p14:stopEvt time="65306" objId="6"/>
      </p14:showEvtLst>
    </p:ext>
  </p:extLs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G_3105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3" t="11306" r="27649" b="23781"/>
          <a:stretch/>
        </p:blipFill>
        <p:spPr>
          <a:xfrm rot="20868086">
            <a:off x="576121" y="1451804"/>
            <a:ext cx="3335154" cy="4646888"/>
          </a:xfrm>
          <a:prstGeom prst="rect">
            <a:avLst/>
          </a:prstGeom>
        </p:spPr>
      </p:pic>
      <p:pic>
        <p:nvPicPr>
          <p:cNvPr id="3" name="Immagine 2" descr="IMG_3104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5" t="9941" r="18551" b="11501"/>
          <a:stretch/>
        </p:blipFill>
        <p:spPr>
          <a:xfrm rot="2011571">
            <a:off x="4832568" y="1392157"/>
            <a:ext cx="3329070" cy="4723999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6884737" y="320842"/>
            <a:ext cx="1564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circo </a:t>
            </a:r>
            <a:r>
              <a:rPr lang="it-IT" dirty="0" err="1" smtClean="0"/>
              <a:t>Bat&amp;son</a:t>
            </a:r>
            <a:endParaRPr lang="it-IT" dirty="0" smtClean="0"/>
          </a:p>
          <a:p>
            <a:r>
              <a:rPr lang="it-IT" dirty="0" smtClean="0"/>
              <a:t>dal 2005</a:t>
            </a:r>
            <a:endParaRPr lang="it-IT" dirty="0"/>
          </a:p>
        </p:txBody>
      </p:sp>
      <p:pic>
        <p:nvPicPr>
          <p:cNvPr id="5" name="Immagine 4" descr="Schermata 2023-08-26 alle 10.45.48.jp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5" t="12947" r="40059" b="44279"/>
          <a:stretch/>
        </p:blipFill>
        <p:spPr>
          <a:xfrm>
            <a:off x="2606841" y="1236697"/>
            <a:ext cx="3742251" cy="2533198"/>
          </a:xfrm>
          <a:prstGeom prst="rect">
            <a:avLst/>
          </a:prstGeom>
        </p:spPr>
      </p:pic>
      <p:pic>
        <p:nvPicPr>
          <p:cNvPr id="8" name="audio27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 flipV="1">
            <a:off x="8638553" y="6398591"/>
            <a:ext cx="199626" cy="19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82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108059"/>
    </mc:Choice>
    <mc:Fallback xmlns="">
      <p:transition xmlns:p14="http://schemas.microsoft.com/office/powerpoint/2010/main" advClick="0" advTm="10805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40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8"/>
        <p14:stopEvt time="105507" objId="8"/>
      </p14:showEvtLst>
    </p:ext>
  </p:extLs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hermata 2023-08-26 alle 12.58.54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5" t="13001" r="1169" b="53714"/>
          <a:stretch/>
        </p:blipFill>
        <p:spPr>
          <a:xfrm>
            <a:off x="220579" y="1109578"/>
            <a:ext cx="8702843" cy="1711159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5574632" y="414421"/>
            <a:ext cx="3348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laboratorio epistemologico</a:t>
            </a:r>
            <a:endParaRPr lang="it-IT" dirty="0"/>
          </a:p>
        </p:txBody>
      </p:sp>
      <p:pic>
        <p:nvPicPr>
          <p:cNvPr id="4" name="Immagine 3" descr="IMG_3110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47" t="-4498" r="6747" b="17301"/>
          <a:stretch/>
        </p:blipFill>
        <p:spPr>
          <a:xfrm>
            <a:off x="1577474" y="2820737"/>
            <a:ext cx="5151299" cy="3368842"/>
          </a:xfrm>
          <a:prstGeom prst="rect">
            <a:avLst/>
          </a:prstGeom>
        </p:spPr>
      </p:pic>
      <p:pic>
        <p:nvPicPr>
          <p:cNvPr id="5" name="audio28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flipH="1" flipV="1">
            <a:off x="8685421" y="6189579"/>
            <a:ext cx="238001" cy="23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45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5749"/>
    </mc:Choice>
    <mc:Fallback xmlns="">
      <p:transition xmlns:p14="http://schemas.microsoft.com/office/powerpoint/2010/main" advClick="0" advTm="6574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2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5"/>
        <p14:stopEvt time="63391" objId="5"/>
      </p14:showEvtLst>
    </p:ext>
  </p:extLs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8dentro la camera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38" y="267369"/>
            <a:ext cx="5507788" cy="4130841"/>
          </a:xfrm>
          <a:prstGeom prst="rect">
            <a:avLst/>
          </a:prstGeom>
        </p:spPr>
      </p:pic>
      <p:pic>
        <p:nvPicPr>
          <p:cNvPr id="3" name="Immagine 2" descr="17mappe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2" r="13287"/>
          <a:stretch/>
        </p:blipFill>
        <p:spPr>
          <a:xfrm rot="998122">
            <a:off x="4536349" y="3195053"/>
            <a:ext cx="3925861" cy="2954420"/>
          </a:xfrm>
          <a:prstGeom prst="rect">
            <a:avLst/>
          </a:prstGeom>
        </p:spPr>
      </p:pic>
      <p:pic>
        <p:nvPicPr>
          <p:cNvPr id="4" name="audio2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0110" y="6209357"/>
            <a:ext cx="233044" cy="23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02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8415"/>
    </mc:Choice>
    <mc:Fallback xmlns="">
      <p:transition xmlns:p14="http://schemas.microsoft.com/office/powerpoint/2010/main" advClick="0" advTm="3841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  <p14:stopEvt time="35740" objId="4"/>
      </p14:showEvtLst>
    </p:ext>
  </p:extLs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online.jpe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09" t="9492" r="8597" b="11284"/>
          <a:stretch/>
        </p:blipFill>
        <p:spPr>
          <a:xfrm>
            <a:off x="3414184" y="2847400"/>
            <a:ext cx="5589677" cy="3375504"/>
          </a:xfrm>
          <a:prstGeom prst="rect">
            <a:avLst/>
          </a:prstGeom>
        </p:spPr>
      </p:pic>
      <p:pic>
        <p:nvPicPr>
          <p:cNvPr id="3" name="Immagine 2" descr="30 covid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06" y="538088"/>
            <a:ext cx="4383794" cy="3287846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4650099" y="866232"/>
            <a:ext cx="3195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30 anni ai tempi del </a:t>
            </a:r>
            <a:r>
              <a:rPr lang="it-IT" dirty="0" err="1" smtClean="0"/>
              <a:t>covid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7443744" y="2478068"/>
            <a:ext cx="1700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seminari online</a:t>
            </a:r>
            <a:endParaRPr lang="it-IT" dirty="0"/>
          </a:p>
        </p:txBody>
      </p:sp>
      <p:pic>
        <p:nvPicPr>
          <p:cNvPr id="6" name="audio3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4306" y="6181312"/>
            <a:ext cx="259327" cy="25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36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92763"/>
    </mc:Choice>
    <mc:Fallback xmlns="">
      <p:transition xmlns:p14="http://schemas.microsoft.com/office/powerpoint/2010/main" advClick="0" advTm="9276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6"/>
        <p14:stopEvt time="91540" objId="6"/>
      </p14:showEvtLst>
    </p:ext>
  </p:extLs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b presentazione rosalba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828675"/>
            <a:ext cx="9144000" cy="5143500"/>
          </a:xfrm>
          <a:prstGeom prst="rect">
            <a:avLst/>
          </a:prstGeom>
        </p:spPr>
      </p:pic>
      <p:pic>
        <p:nvPicPr>
          <p:cNvPr id="3" name="audio31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 rot="229618">
            <a:off x="8658957" y="6371265"/>
            <a:ext cx="303081" cy="303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20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73455"/>
    </mc:Choice>
    <mc:Fallback xmlns="">
      <p:transition xmlns:p14="http://schemas.microsoft.com/office/powerpoint/2010/main" advClick="0" advTm="7345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1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3"/>
        <p14:stopEvt time="71242" objId="3"/>
      </p14:showEvtLst>
    </p:ext>
  </p:extLs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dirty="0" smtClean="0"/>
              <a:t>diamo i numeri </a:t>
            </a:r>
            <a:r>
              <a:rPr lang="mr-IN" sz="2800" dirty="0" smtClean="0"/>
              <a:t>…</a:t>
            </a:r>
            <a:r>
              <a:rPr lang="it-IT" sz="2800" dirty="0" smtClean="0"/>
              <a:t> approssimati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800" dirty="0" smtClean="0"/>
              <a:t>anni 33 </a:t>
            </a:r>
            <a:r>
              <a:rPr lang="mr-IN" sz="2800" dirty="0" smtClean="0"/>
              <a:t>–</a:t>
            </a:r>
            <a:r>
              <a:rPr lang="it-IT" sz="2800" dirty="0" smtClean="0"/>
              <a:t> dal 1990</a:t>
            </a:r>
          </a:p>
          <a:p>
            <a:r>
              <a:rPr lang="it-IT" sz="2800" dirty="0" smtClean="0"/>
              <a:t>seminari 50 </a:t>
            </a:r>
            <a:r>
              <a:rPr lang="mr-IN" sz="2800" dirty="0" smtClean="0"/>
              <a:t>–</a:t>
            </a:r>
            <a:r>
              <a:rPr lang="it-IT" sz="2800" dirty="0" smtClean="0"/>
              <a:t> da giugno 1998</a:t>
            </a:r>
          </a:p>
          <a:p>
            <a:r>
              <a:rPr lang="it-IT" sz="2800" dirty="0" smtClean="0"/>
              <a:t>6 convegni</a:t>
            </a:r>
          </a:p>
          <a:p>
            <a:r>
              <a:rPr lang="it-IT" sz="2800" dirty="0" smtClean="0"/>
              <a:t>25 vacanze studio</a:t>
            </a:r>
          </a:p>
          <a:p>
            <a:r>
              <a:rPr lang="it-IT" sz="2800" dirty="0" smtClean="0"/>
              <a:t>presentazioni libri </a:t>
            </a:r>
            <a:r>
              <a:rPr lang="mr-IN" sz="2800" dirty="0" smtClean="0"/>
              <a:t>–</a:t>
            </a:r>
            <a:r>
              <a:rPr lang="it-IT" sz="2800" dirty="0" smtClean="0"/>
              <a:t> tante</a:t>
            </a:r>
          </a:p>
          <a:p>
            <a:r>
              <a:rPr lang="it-IT" sz="2800" dirty="0" smtClean="0"/>
              <a:t>incontri e collaborazioni </a:t>
            </a:r>
            <a:r>
              <a:rPr lang="mr-IN" sz="2800" dirty="0" smtClean="0"/>
              <a:t>–</a:t>
            </a:r>
            <a:r>
              <a:rPr lang="it-IT" sz="2800" dirty="0" smtClean="0"/>
              <a:t> tantissimi</a:t>
            </a:r>
          </a:p>
          <a:p>
            <a:r>
              <a:rPr lang="it-IT" sz="2800" dirty="0" smtClean="0"/>
              <a:t>persone 160 </a:t>
            </a:r>
          </a:p>
          <a:p>
            <a:pPr marL="0" indent="0">
              <a:buNone/>
            </a:pPr>
            <a:endParaRPr lang="it-IT" sz="2800" dirty="0"/>
          </a:p>
          <a:p>
            <a:endParaRPr lang="it-IT" dirty="0"/>
          </a:p>
        </p:txBody>
      </p:sp>
      <p:pic>
        <p:nvPicPr>
          <p:cNvPr id="4" name="audio3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flipH="1">
            <a:off x="8833867" y="6548735"/>
            <a:ext cx="208995" cy="20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4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81400"/>
    </mc:Choice>
    <mc:Fallback xmlns="">
      <p:transition xmlns:p14="http://schemas.microsoft.com/office/powerpoint/2010/main" advClick="0" advTm="8140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7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  <p14:stopEvt time="80867" objId="4"/>
      </p14:showEvtLst>
    </p:ext>
  </p:extLs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CB collage5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1" r="10234"/>
          <a:stretch/>
        </p:blipFill>
        <p:spPr>
          <a:xfrm>
            <a:off x="922420" y="677293"/>
            <a:ext cx="7299159" cy="51435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5347368" y="5848835"/>
            <a:ext cx="28742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i="1" dirty="0" smtClean="0"/>
              <a:t>collage di Serena </a:t>
            </a:r>
            <a:r>
              <a:rPr lang="it-IT" sz="1400" i="1" dirty="0" err="1" smtClean="0"/>
              <a:t>Dinelli</a:t>
            </a:r>
            <a:endParaRPr lang="it-IT" sz="1400" i="1" dirty="0"/>
          </a:p>
        </p:txBody>
      </p:sp>
      <p:pic>
        <p:nvPicPr>
          <p:cNvPr id="4" name="eh già breve.m4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3081" y="6350387"/>
            <a:ext cx="210978" cy="21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37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7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circolo3_balli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23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1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107"/>
    </mc:Choice>
    <mc:Fallback xmlns="">
      <p:transition xmlns:p14="http://schemas.microsoft.com/office/powerpoint/2010/main" advClick="0" advTm="510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 Nero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Nero .thmx</Template>
  <TotalTime>4275</TotalTime>
  <Words>213</Words>
  <Application>Microsoft Macintosh PowerPoint</Application>
  <PresentationFormat>Presentazione su schermo (4:3)</PresentationFormat>
  <Paragraphs>76</Paragraphs>
  <Slides>34</Slides>
  <Notes>18</Notes>
  <HiddenSlides>0</HiddenSlides>
  <MMClips>34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35" baseType="lpstr">
      <vt:lpstr> Nero 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diamo i numeri … approssimati</vt:lpstr>
      <vt:lpstr>Presentazione di PowerPoint</vt:lpstr>
      <vt:lpstr>Presentazione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user</dc:creator>
  <cp:lastModifiedBy>user</cp:lastModifiedBy>
  <cp:revision>100</cp:revision>
  <dcterms:created xsi:type="dcterms:W3CDTF">2023-08-25T09:34:19Z</dcterms:created>
  <dcterms:modified xsi:type="dcterms:W3CDTF">2023-10-13T08:23:43Z</dcterms:modified>
</cp:coreProperties>
</file>